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5.xml" ContentType="application/vnd.openxmlformats-officedocument.presentationml.notesSlide+xml"/>
  <Override PartName="/ppt/comments/comment5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81" r:id="rId2"/>
    <p:sldId id="266" r:id="rId3"/>
    <p:sldId id="267" r:id="rId4"/>
    <p:sldId id="269" r:id="rId5"/>
    <p:sldId id="270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é Victor Pereira Ruano" initials="JVPR" lastIdx="27" clrIdx="0">
    <p:extLst>
      <p:ext uri="{19B8F6BF-5375-455C-9EA6-DF929625EA0E}">
        <p15:presenceInfo xmlns:p15="http://schemas.microsoft.com/office/powerpoint/2012/main" userId="S-1-5-21-588210231-3801900737-798837789-88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243D"/>
    <a:srgbClr val="861D3B"/>
    <a:srgbClr val="861F3B"/>
    <a:srgbClr val="7523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2" autoAdjust="0"/>
    <p:restoredTop sz="94632" autoAdjust="0"/>
  </p:normalViewPr>
  <p:slideViewPr>
    <p:cSldViewPr snapToGrid="0">
      <p:cViewPr varScale="1">
        <p:scale>
          <a:sx n="73" d="100"/>
          <a:sy n="73" d="100"/>
        </p:scale>
        <p:origin x="32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2-16T15:13:08.292" idx="25">
    <p:pos x="10" y="10"/>
    <p:text>Capa para Produtos "Horizontais"
PÁGINA DE CAPA:
Deve ser mantida a mesma proporção de imagem, sendo somente feita a substituição pela imagem do Produto em questão!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2-16T15:18:40.890" idx="11">
    <p:pos x="10" y="10"/>
    <p:text>Página de Release + Overview de Produto:
Obrigatório texto sobre produto (se não houver no momento, campo pode ser deletado) + 3 imagens (preferencialmente imagnes que permitam boa visualização do produto) para compor o layout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2-16T15:19:01.293" idx="12">
    <p:pos x="10" y="10"/>
    <p:text>Página Desenho Medidas Gerais
Página 03: Desenho técnico básico com medidas gerais importantes, vide arquivo DWG enviado (atenção para as larguras e cores de linha, além do tamanho das imagens e alinhamento).
ATENÇÃO: esta página pode se repetir quantas vezes for necessário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2-16T15:20:15.558" idx="14">
    <p:pos x="10" y="10"/>
    <p:text>Diferenciais:
Página 04: Devem ser colocadas as observações de diferenciais e opcionais do produto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2-16T15:20:32.806" idx="15">
    <p:pos x="10" y="10"/>
    <p:text>Infos Importantes (PT/EN/ES)
Página 05: Deve ser colocado um breve resumo técnico do item, para ajudar a equipe comercial e especificadores, no primeiro contato com o produto</p:text>
    <p:extLst>
      <p:ext uri="{C676402C-5697-4E1C-873F-D02D1690AC5C}">
        <p15:threadingInfo xmlns:p15="http://schemas.microsoft.com/office/powerpoint/2012/main" timeZoneBias="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5B836-6E3E-4E12-9FFA-283F41DFF506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2C09D-733D-4170-BEBC-91F3C52B16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3773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Deve ser mantida a mesma proporção de imagem, sendo somente feita a substituição pela imagem do Produto em questão!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2C09D-733D-4170-BEBC-91F3C52B168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2306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Obrigatório texto sobre produto (se não houver no momento, campo pode ser deletado) + 3 imagens (preferencialmente </a:t>
            </a:r>
            <a:r>
              <a:rPr lang="pt-BR" dirty="0" err="1"/>
              <a:t>imagnes</a:t>
            </a:r>
            <a:r>
              <a:rPr lang="pt-BR" dirty="0"/>
              <a:t> que permitam boa visualização do produto) para compor o layout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2C09D-733D-4170-BEBC-91F3C52B168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289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Desenho técnico básico com medidas gerais importantes, vide arquivo DWG enviado (atenção para as larguras e cores de linha, além do tamanho das imagens e alinhamento). ATENÇÃO: esta página pode se repetir quantas vezes for necessário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2C09D-733D-4170-BEBC-91F3C52B168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8133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Devem ser colocadas as observações de diferenciais e opcionais do produto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2C09D-733D-4170-BEBC-91F3C52B168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112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Deve ser colocado um breve resumo técnico do item, para ajudar a equipe comercial e especificadores, no primeiro contato com o produto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2C09D-733D-4170-BEBC-91F3C52B168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6574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8170B-BD58-4AF5-8904-AE197B62A447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B53B-282F-45B5-96AE-5ED656F507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6123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8170B-BD58-4AF5-8904-AE197B62A447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B53B-282F-45B5-96AE-5ED656F507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2413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8170B-BD58-4AF5-8904-AE197B62A447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B53B-282F-45B5-96AE-5ED656F507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8366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8170B-BD58-4AF5-8904-AE197B62A447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B53B-282F-45B5-96AE-5ED656F507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104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8170B-BD58-4AF5-8904-AE197B62A447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B53B-282F-45B5-96AE-5ED656F507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0498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8170B-BD58-4AF5-8904-AE197B62A447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B53B-282F-45B5-96AE-5ED656F507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6246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8170B-BD58-4AF5-8904-AE197B62A447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B53B-282F-45B5-96AE-5ED656F507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3850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8170B-BD58-4AF5-8904-AE197B62A447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B53B-282F-45B5-96AE-5ED656F507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3583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8170B-BD58-4AF5-8904-AE197B62A447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B53B-282F-45B5-96AE-5ED656F507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8016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8170B-BD58-4AF5-8904-AE197B62A447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B53B-282F-45B5-96AE-5ED656F507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7643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8170B-BD58-4AF5-8904-AE197B62A447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B53B-282F-45B5-96AE-5ED656F507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1427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8170B-BD58-4AF5-8904-AE197B62A447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AB53B-282F-45B5-96AE-5ED656F507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1959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omments" Target="../comments/commen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3.xml"/><Relationship Id="rId3" Type="http://schemas.openxmlformats.org/officeDocument/2006/relationships/image" Target="../media/image4.pn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4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comments" Target="../comments/commen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184C6-3C1E-49F9-D337-06FAFD70A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DAB9CF6-4C81-1AD6-38D7-853DAC5D9CC8}"/>
              </a:ext>
            </a:extLst>
          </p:cNvPr>
          <p:cNvSpPr/>
          <p:nvPr/>
        </p:nvSpPr>
        <p:spPr>
          <a:xfrm>
            <a:off x="3429001" y="0"/>
            <a:ext cx="3428999" cy="9906000"/>
          </a:xfrm>
          <a:prstGeom prst="rect">
            <a:avLst/>
          </a:prstGeom>
          <a:solidFill>
            <a:srgbClr val="7324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8CED21-1379-A120-53E3-538A0EB214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620" y="3862510"/>
            <a:ext cx="2459759" cy="386761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EFB03219-CAA9-A116-C672-943AC0688866}"/>
              </a:ext>
            </a:extLst>
          </p:cNvPr>
          <p:cNvSpPr txBox="1"/>
          <p:nvPr/>
        </p:nvSpPr>
        <p:spPr>
          <a:xfrm>
            <a:off x="152984" y="8737975"/>
            <a:ext cx="668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venir LT Std 45 Book" panose="020B0502020203020204" pitchFamily="34" charset="0"/>
              </a:rPr>
              <a:t>SOFÁ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521A575-6E68-95D1-0E36-B6CDA75F2C2E}"/>
              </a:ext>
            </a:extLst>
          </p:cNvPr>
          <p:cNvSpPr txBox="1"/>
          <p:nvPr/>
        </p:nvSpPr>
        <p:spPr>
          <a:xfrm>
            <a:off x="152984" y="9039843"/>
            <a:ext cx="747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latin typeface="Avenir LT Std 45 Book" panose="020B0502020203020204" pitchFamily="34" charset="0"/>
              </a:rPr>
              <a:t>AOR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92AC954-EA6E-4884-EA0B-D175D84243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19258"/>
          <a:stretch>
            <a:fillRect/>
          </a:stretch>
        </p:blipFill>
        <p:spPr>
          <a:xfrm>
            <a:off x="0" y="4551139"/>
            <a:ext cx="3428999" cy="369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636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CA464-0147-C739-4062-AE2A4B1A5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1;p1">
            <a:extLst>
              <a:ext uri="{FF2B5EF4-FFF2-40B4-BE49-F238E27FC236}">
                <a16:creationId xmlns:a16="http://schemas.microsoft.com/office/drawing/2014/main" id="{9BC0C00E-E3EA-3D57-E723-3D28FB7DC53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3793" y="9117824"/>
            <a:ext cx="1624314" cy="255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451FCE0-02CA-44CC-D89E-F4E58A6BB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881789" y="9117776"/>
            <a:ext cx="1626318" cy="2556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BDC997C-F6C4-444C-F898-EC204DAFCD0A}"/>
              </a:ext>
            </a:extLst>
          </p:cNvPr>
          <p:cNvSpPr txBox="1"/>
          <p:nvPr/>
        </p:nvSpPr>
        <p:spPr>
          <a:xfrm>
            <a:off x="152984" y="8737975"/>
            <a:ext cx="668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venir LT Std 45 Book" panose="020B0502020203020204" pitchFamily="34" charset="0"/>
              </a:rPr>
              <a:t>SOFÁ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37C4ACA-65ED-6BD6-9591-117E427B8D34}"/>
              </a:ext>
            </a:extLst>
          </p:cNvPr>
          <p:cNvSpPr txBox="1"/>
          <p:nvPr/>
        </p:nvSpPr>
        <p:spPr>
          <a:xfrm>
            <a:off x="152984" y="9039843"/>
            <a:ext cx="747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latin typeface="Avenir LT Std 45 Book" panose="020B0502020203020204" pitchFamily="34" charset="0"/>
              </a:rPr>
              <a:t>AOR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B21203D-E2C1-E12B-A2C9-78C66BD12C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0402"/>
            <a:ext cx="6858000" cy="4572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FF12AAF-7C8D-6A38-4DE5-224AAA8ECE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7" y="-157302"/>
            <a:ext cx="685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841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5FBDE-BE99-EA09-7ED3-4201E1AA3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B54433A6-C533-7363-3D45-FD4D114D2276}"/>
              </a:ext>
            </a:extLst>
          </p:cNvPr>
          <p:cNvSpPr txBox="1"/>
          <p:nvPr/>
        </p:nvSpPr>
        <p:spPr>
          <a:xfrm>
            <a:off x="725326" y="448888"/>
            <a:ext cx="668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venir LT Std 45 Book" panose="020B0502020203020204" pitchFamily="34" charset="0"/>
              </a:rPr>
              <a:t>SOFÁ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7D71A7C-1700-498E-FEDB-C2BCF42F9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881789" y="9117776"/>
            <a:ext cx="1626318" cy="2556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6EBE9F2-294A-26EF-1EEA-BF366625C736}"/>
              </a:ext>
            </a:extLst>
          </p:cNvPr>
          <p:cNvSpPr txBox="1"/>
          <p:nvPr/>
        </p:nvSpPr>
        <p:spPr>
          <a:xfrm>
            <a:off x="152984" y="8737975"/>
            <a:ext cx="668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venir LT Std 45 Book" panose="020B0502020203020204" pitchFamily="34" charset="0"/>
              </a:rPr>
              <a:t>SOFÁ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9EEEA24-BE98-22EE-6220-2514B56AB3F0}"/>
              </a:ext>
            </a:extLst>
          </p:cNvPr>
          <p:cNvSpPr txBox="1"/>
          <p:nvPr/>
        </p:nvSpPr>
        <p:spPr>
          <a:xfrm>
            <a:off x="152984" y="9039843"/>
            <a:ext cx="747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latin typeface="Avenir LT Std 45 Book" panose="020B0502020203020204" pitchFamily="34" charset="0"/>
              </a:rPr>
              <a:t>AOR</a:t>
            </a: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DC294EA2-F127-00D8-E281-B307B1C4C3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4043766"/>
              </p:ext>
            </p:extLst>
          </p:nvPr>
        </p:nvGraphicFramePr>
        <p:xfrm>
          <a:off x="22225" y="3264969"/>
          <a:ext cx="6813550" cy="5008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6813665" imgH="5009111" progId="CorelDraw.Graphic.26">
                  <p:embed/>
                </p:oleObj>
              </mc:Choice>
              <mc:Fallback>
                <p:oleObj name="CorelDRAW" r:id="rId4" imgW="6813665" imgH="5009111" progId="CorelDraw.Graphic.2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225" y="3264969"/>
                        <a:ext cx="6813550" cy="5008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A48694BA-AC27-C821-A8A3-4488B32616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7789987"/>
              </p:ext>
            </p:extLst>
          </p:nvPr>
        </p:nvGraphicFramePr>
        <p:xfrm>
          <a:off x="544513" y="1222058"/>
          <a:ext cx="5768975" cy="160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6" imgW="5769379" imgH="1609898" progId="CorelDraw.Graphic.26">
                  <p:embed/>
                </p:oleObj>
              </mc:Choice>
              <mc:Fallback>
                <p:oleObj name="CorelDRAW" r:id="rId6" imgW="5769379" imgH="1609898" progId="CorelDraw.Graphic.2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44513" y="1222058"/>
                        <a:ext cx="5768975" cy="160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3648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A93E8-3C6F-4B96-8CD5-3DA1DCD4A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F1EA4E4C-3289-842A-6D3A-3775B235AEE7}"/>
              </a:ext>
            </a:extLst>
          </p:cNvPr>
          <p:cNvSpPr/>
          <p:nvPr/>
        </p:nvSpPr>
        <p:spPr>
          <a:xfrm>
            <a:off x="0" y="0"/>
            <a:ext cx="6858000" cy="4953000"/>
          </a:xfrm>
          <a:prstGeom prst="rect">
            <a:avLst/>
          </a:prstGeom>
          <a:solidFill>
            <a:srgbClr val="7324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93B3B6B-5CB3-BFDC-600F-53CB206C5FBA}"/>
              </a:ext>
            </a:extLst>
          </p:cNvPr>
          <p:cNvSpPr txBox="1"/>
          <p:nvPr/>
        </p:nvSpPr>
        <p:spPr>
          <a:xfrm>
            <a:off x="747338" y="1784002"/>
            <a:ext cx="536332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Avenir LT Std 45 Book" panose="020B0502020203020204" pitchFamily="34" charset="0"/>
                <a:cs typeface="Arial" panose="020B0604020202020204" pitchFamily="34" charset="0"/>
              </a:rPr>
              <a:t>Diferenciais:</a:t>
            </a:r>
          </a:p>
          <a:p>
            <a:pPr algn="ctr"/>
            <a:r>
              <a:rPr lang="pt-BR" sz="1600" b="1" dirty="0">
                <a:solidFill>
                  <a:schemeClr val="bg1"/>
                </a:solidFill>
              </a:rPr>
              <a:t>Sistema Modular Inteligente</a:t>
            </a:r>
            <a:br>
              <a:rPr lang="pt-BR" sz="1600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bg1"/>
                </a:solidFill>
              </a:rPr>
              <a:t>Composição flexível que permite diversas configurações, adaptando-se a diferentes layouts e dimensões de espaço. Ideal para projetos residenciais ou corporativos.</a:t>
            </a:r>
          </a:p>
          <a:p>
            <a:pPr algn="ctr"/>
            <a:endParaRPr lang="pt-BR" sz="1600" dirty="0">
              <a:solidFill>
                <a:schemeClr val="bg1"/>
              </a:solidFill>
              <a:latin typeface="Avenir LT Std 45 Book" panose="020B0502020203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600" b="1" dirty="0">
                <a:solidFill>
                  <a:schemeClr val="bg1"/>
                </a:solidFill>
              </a:rPr>
              <a:t>Base Integrada com Tampos Funcionais</a:t>
            </a:r>
            <a:br>
              <a:rPr lang="pt-BR" sz="1600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bg1"/>
                </a:solidFill>
              </a:rPr>
              <a:t>Estrutura com tampos em acabamento sofisticado (tipo pedra/mármore), que agregam praticidade e requinte ao produto, funcionando como apoio lateral integrado ao sofá.</a:t>
            </a:r>
            <a:endParaRPr lang="pt-BR" sz="1600" dirty="0">
              <a:solidFill>
                <a:schemeClr val="bg1"/>
              </a:solidFill>
              <a:latin typeface="Avenir LT Std 45 Book" panose="020B0502020203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B879DB3-7DA7-86F7-6548-731339663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881789" y="9117776"/>
            <a:ext cx="1626318" cy="2556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0BFC60A-FCE1-7C8E-A5FE-0F2B4CCAE73F}"/>
              </a:ext>
            </a:extLst>
          </p:cNvPr>
          <p:cNvSpPr txBox="1"/>
          <p:nvPr/>
        </p:nvSpPr>
        <p:spPr>
          <a:xfrm>
            <a:off x="152984" y="8737975"/>
            <a:ext cx="668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venir LT Std 45 Book" panose="020B0502020203020204" pitchFamily="34" charset="0"/>
              </a:rPr>
              <a:t>SOFÁ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38085D4-7F1E-6C96-C7E9-5A8036B93B4D}"/>
              </a:ext>
            </a:extLst>
          </p:cNvPr>
          <p:cNvSpPr txBox="1"/>
          <p:nvPr/>
        </p:nvSpPr>
        <p:spPr>
          <a:xfrm>
            <a:off x="152984" y="9039843"/>
            <a:ext cx="747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latin typeface="Avenir LT Std 45 Book" panose="020B0502020203020204" pitchFamily="34" charset="0"/>
              </a:rPr>
              <a:t>AOR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0AEB49A-3A86-C555-9211-434177996A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99" b="22015"/>
          <a:stretch>
            <a:fillRect/>
          </a:stretch>
        </p:blipFill>
        <p:spPr>
          <a:xfrm>
            <a:off x="-1" y="6335484"/>
            <a:ext cx="6858000" cy="202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212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5A5E2-EEAA-C169-3037-E74919130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E264AF5-A26A-7145-11DE-79CE824A3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881789" y="9117776"/>
            <a:ext cx="1626318" cy="2556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98CA5D7-14CC-2552-F27A-EEFB61988E30}"/>
              </a:ext>
            </a:extLst>
          </p:cNvPr>
          <p:cNvSpPr txBox="1"/>
          <p:nvPr/>
        </p:nvSpPr>
        <p:spPr>
          <a:xfrm>
            <a:off x="176089" y="532624"/>
            <a:ext cx="63252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	Em madeira de reflorestamento tratada com controle de umidade, compensado naval , fixados com grampos antioxidantes e molas aspirais e percinta elástica, enchimento de assento em poliuretano D30 recoberta por manta acrílica, enchimento de espaldar em poliuretano D20 soft recoberto por manta acrílica, pés em polipropileno. </a:t>
            </a:r>
          </a:p>
          <a:p>
            <a:endParaRPr lang="pt-BR" sz="1200" dirty="0">
              <a:latin typeface="Avenir LT Std 45 Book" panose="020B0502020203020204" pitchFamily="34" charset="0"/>
              <a:cs typeface="Arial" panose="020B0604020202020204" pitchFamily="34" charset="0"/>
            </a:endParaRPr>
          </a:p>
          <a:p>
            <a:r>
              <a:rPr 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Tecidos/couro/couro sintético com baixa elasticidade altera a característica do produto apresentando franzimentos. A profundidade do produto altera conforme o tamanho da largura.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B655F84-3BA3-E348-F95B-FD1F556BF88C}"/>
              </a:ext>
            </a:extLst>
          </p:cNvPr>
          <p:cNvSpPr txBox="1"/>
          <p:nvPr/>
        </p:nvSpPr>
        <p:spPr>
          <a:xfrm>
            <a:off x="127335" y="5149950"/>
            <a:ext cx="6603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Fabrics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/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leather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/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synthetic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leather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with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low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elasticity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alter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the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characteristics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of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the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product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,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presenting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puckers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. The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depth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of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the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product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changes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depending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on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the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width</a:t>
            </a:r>
            <a:r>
              <a:rPr lang="pt-BR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. </a:t>
            </a:r>
          </a:p>
          <a:p>
            <a:endParaRPr lang="pt-BR" sz="1200" dirty="0">
              <a:latin typeface="Avenir LT Std 45 Book" panose="020B0502020203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7B832AC-9658-53F3-BFF0-A6CD44CB2EE8}"/>
              </a:ext>
            </a:extLst>
          </p:cNvPr>
          <p:cNvSpPr txBox="1"/>
          <p:nvPr/>
        </p:nvSpPr>
        <p:spPr>
          <a:xfrm>
            <a:off x="176089" y="6025320"/>
            <a:ext cx="63252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pt-BR" sz="1800" b="0" i="0" u="none" strike="noStrike" cap="none" normalizeH="0" baseline="0" dirty="0">
                <a:ln>
                  <a:noFill/>
                </a:ln>
                <a:effectLst/>
                <a:latin typeface="Avenir LT Std 45 Book" panose="020B0502020203020204" pitchFamily="34" charset="0"/>
                <a:cs typeface="Arial" panose="020B0604020202020204" pitchFamily="34" charset="0"/>
              </a:rPr>
              <a:t>       </a:t>
            </a:r>
            <a:r>
              <a:rPr lang="es-ES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En madera de reforestación tratada con control de humedad, contrachapado marino, fijado con abrazaderas antioxidantes y resortes aspiracionales y correa elástica, relleno de asiento en poliuretano D30 cubierto por una manta acrílica, relleno de respaldo en poliuretano suave D20 cubierto por una manta acrílica, pies en polipropileno. </a:t>
            </a:r>
          </a:p>
          <a:p>
            <a:endParaRPr lang="pt-BR" dirty="0">
              <a:latin typeface="Avenir LT Std 45 Book" panose="020B0502020203020204" pitchFamily="34" charset="0"/>
              <a:cs typeface="Arial" panose="020B0604020202020204" pitchFamily="34" charset="0"/>
            </a:endParaRP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pt-BR" sz="1200" dirty="0">
                <a:latin typeface="Avenir LT Std 45 Book" panose="020B0502020203020204" pitchFamily="34" charset="0"/>
                <a:cs typeface="Arial" panose="020B0604020202020204" pitchFamily="34" charset="0"/>
              </a:rPr>
              <a:t>Los tejidos/cuero/piel sintética con baja elasticidad alteran las características del producto, presentando fruncidos. La profundidad del producto cambia según el ancho.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B9C570F0-05AB-CDA8-0DA2-85C4A73E5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40" y="624802"/>
            <a:ext cx="249764" cy="16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8474185C-25F0-42D2-411C-E39BA1F38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22" y="6112783"/>
            <a:ext cx="248400" cy="16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CA2486EF-E08E-405A-D060-052468248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45" y="3328751"/>
            <a:ext cx="275760" cy="16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3DCF48D-C579-7D2F-DB14-BA33B18B866A}"/>
              </a:ext>
            </a:extLst>
          </p:cNvPr>
          <p:cNvSpPr txBox="1"/>
          <p:nvPr/>
        </p:nvSpPr>
        <p:spPr>
          <a:xfrm>
            <a:off x="269140" y="3212913"/>
            <a:ext cx="633977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     In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reforestation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wood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treated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with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humidity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control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, marine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plywood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,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fixed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with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antioxidant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clamps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and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aspirational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springs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and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elastic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strap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,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seat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filling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in D30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polyurethane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covered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by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an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acrylic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blanket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,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backrest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filling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in D20 soft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polyurethane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covered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by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an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acrylic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blanket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,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feet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in </a:t>
            </a:r>
            <a:r>
              <a:rPr lang="pt-BR" altLang="pt-BR" dirty="0" err="1">
                <a:latin typeface="Avenir LT Std 45 Book" panose="020B0502020203020204" pitchFamily="34" charset="0"/>
                <a:cs typeface="Arial" panose="020B0604020202020204" pitchFamily="34" charset="0"/>
              </a:rPr>
              <a:t>polypropylene</a:t>
            </a:r>
            <a:r>
              <a:rPr lang="pt-BR" altLang="pt-BR" dirty="0">
                <a:latin typeface="Avenir LT Std 45 Book" panose="020B0502020203020204" pitchFamily="34" charset="0"/>
                <a:cs typeface="Arial" panose="020B0604020202020204" pitchFamily="34" charset="0"/>
              </a:rPr>
              <a:t> 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54E9AAF-ECD8-C870-BD1B-B2D4ADB807FB}"/>
              </a:ext>
            </a:extLst>
          </p:cNvPr>
          <p:cNvSpPr txBox="1"/>
          <p:nvPr/>
        </p:nvSpPr>
        <p:spPr>
          <a:xfrm>
            <a:off x="152984" y="8737975"/>
            <a:ext cx="668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venir LT Std 45 Book" panose="020B0502020203020204" pitchFamily="34" charset="0"/>
              </a:rPr>
              <a:t>SOFÁ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D919A61-7A17-621F-6BC7-D3A93B3E423F}"/>
              </a:ext>
            </a:extLst>
          </p:cNvPr>
          <p:cNvSpPr txBox="1"/>
          <p:nvPr/>
        </p:nvSpPr>
        <p:spPr>
          <a:xfrm>
            <a:off x="152984" y="9039843"/>
            <a:ext cx="747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latin typeface="Avenir LT Std 45 Book" panose="020B0502020203020204" pitchFamily="34" charset="0"/>
              </a:rPr>
              <a:t>AOR</a:t>
            </a:r>
          </a:p>
        </p:txBody>
      </p:sp>
    </p:spTree>
    <p:extLst>
      <p:ext uri="{BB962C8B-B14F-4D97-AF65-F5344CB8AC3E}">
        <p14:creationId xmlns:p14="http://schemas.microsoft.com/office/powerpoint/2010/main" val="3852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1102</TotalTime>
  <Words>451</Words>
  <Application>Microsoft Office PowerPoint</Application>
  <PresentationFormat>Papel A4 (210 x 297 mm)</PresentationFormat>
  <Paragraphs>33</Paragraphs>
  <Slides>5</Slides>
  <Notes>5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1" baseType="lpstr">
      <vt:lpstr>Arial</vt:lpstr>
      <vt:lpstr>Avenir LT Std 45 Book</vt:lpstr>
      <vt:lpstr>Calibri</vt:lpstr>
      <vt:lpstr>Calibri Light</vt:lpstr>
      <vt:lpstr>Tema do Office</vt:lpstr>
      <vt:lpstr>CorelDRAW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José Victor Pereira Ruano</dc:creator>
  <cp:lastModifiedBy>Studyo</cp:lastModifiedBy>
  <cp:revision>50</cp:revision>
  <dcterms:created xsi:type="dcterms:W3CDTF">2024-02-15T19:34:29Z</dcterms:created>
  <dcterms:modified xsi:type="dcterms:W3CDTF">2026-02-24T11:28:54Z</dcterms:modified>
</cp:coreProperties>
</file>